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503238" y="1412875"/>
            <a:ext cx="8640762" cy="1800225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Во многих семьях есть старинные семейные реликвии, вещи, которые бережно хранятся и переходят из поколения в поколение. Почему же мы храним эти вещи? Они интересны с исторической точки зрения, как предметы старины, культуры, быта, но они дороги и как память о наших предках. История вещи – история человека, история семьи. Продолжать эту историю нашим детям. </a:t>
            </a:r>
            <a:r>
              <a:rPr lang="ru-RU" sz="1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Игрушка, сделанная ребенком в 21 веке, будет рассматриваться его детьми и внуками уже в других временных рамках.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 smtClean="0">
              <a:ea typeface="Calibri"/>
              <a:cs typeface="Times New Roman"/>
            </a:endParaRPr>
          </a:p>
          <a:p>
            <a:endParaRPr lang="ru-RU" sz="20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8280920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Ёлочная игрушка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3303223"/>
            <a:ext cx="2021090" cy="312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27192"/>
            <a:ext cx="2088232" cy="29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Users\lab\Desktop\Светлана Юрьевна\С.Ю. коп\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b="8831"/>
          <a:stretch/>
        </p:blipFill>
        <p:spPr bwMode="auto">
          <a:xfrm>
            <a:off x="2866792" y="3505488"/>
            <a:ext cx="3482423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5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440160"/>
          </a:xfrm>
        </p:spPr>
        <p:txBody>
          <a:bodyPr>
            <a:normAutofit/>
          </a:bodyPr>
          <a:lstStyle/>
          <a:p>
            <a:pPr algn="l"/>
            <a:endParaRPr lang="ru-RU" sz="20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1847850"/>
            <a:ext cx="2987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КОП: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9340"/>
              </p:ext>
            </p:extLst>
          </p:nvPr>
        </p:nvGraphicFramePr>
        <p:xfrm>
          <a:off x="251521" y="2276873"/>
          <a:ext cx="6768750" cy="43483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8275"/>
                <a:gridCol w="1926003"/>
                <a:gridCol w="4384472"/>
              </a:tblGrid>
              <a:tr h="681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№ занятия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Тема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Цель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История новогодней игрушки.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Познакомить детей с елочными игрушками выполненными способом папье- маше, изготовление заготовок из ваты (полоски).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Мастерская игрушек.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Обучение изготовлению заготовки игрушки из проволоки или бумаги, умение передавать характерные движения задуманного персонажа.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Чудесные превращения.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Изготовление  игрушек  по технологии ватного папье-маше, передавая характерные особенности позы, одежды, дополнительные атрибуты.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Волшебные краски.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Раскрашивание игрушек.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Карнавал игрушек.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Изготовление крепления для игрушек. Украшение елки.  Хоровод вокруг елки.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9" name="Picture 3" descr="C:\Users\lab\Desktop\Светлана Юрьевна\игруш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31" t="22255" b="46888"/>
          <a:stretch/>
        </p:blipFill>
        <p:spPr bwMode="auto">
          <a:xfrm>
            <a:off x="235901" y="232354"/>
            <a:ext cx="1080120" cy="1594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ab\Desktop\Светлана Юрьевна\игруш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7" t="16350" r="39536" b="44286"/>
          <a:stretch/>
        </p:blipFill>
        <p:spPr bwMode="auto">
          <a:xfrm>
            <a:off x="1979712" y="158234"/>
            <a:ext cx="1224136" cy="1742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21" y="232354"/>
            <a:ext cx="1008112" cy="1767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65" y="232354"/>
            <a:ext cx="1080120" cy="186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54" y="2348879"/>
            <a:ext cx="1102051" cy="198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54" y="4653136"/>
            <a:ext cx="1138274" cy="190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62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41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lab\Desktop\Светлана Юрьевна\С.Ю. коп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5" y="3014375"/>
            <a:ext cx="3631262" cy="272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lab\Desktop\Светлана Юрьевна\С.Ю. коп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51" y="204664"/>
            <a:ext cx="3695931" cy="277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lab\Desktop\Светлана Юрьевна\С.Ю. коп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861" y="3645024"/>
            <a:ext cx="4079913" cy="30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24710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Оборудование: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Игрушки из папье-маше,</a:t>
            </a:r>
            <a:br>
              <a:rPr lang="ru-RU" dirty="0"/>
            </a:br>
            <a:r>
              <a:rPr lang="ru-RU" dirty="0"/>
              <a:t>Проволока,</a:t>
            </a:r>
            <a:br>
              <a:rPr lang="ru-RU" dirty="0"/>
            </a:br>
            <a:r>
              <a:rPr lang="ru-RU" dirty="0"/>
              <a:t>вата,</a:t>
            </a:r>
            <a:br>
              <a:rPr lang="ru-RU" dirty="0"/>
            </a:br>
            <a:r>
              <a:rPr lang="ru-RU" dirty="0"/>
              <a:t>клейстер,</a:t>
            </a:r>
            <a:br>
              <a:rPr lang="ru-RU" dirty="0"/>
            </a:br>
            <a:r>
              <a:rPr lang="ru-RU" dirty="0"/>
              <a:t>акриловые краски</a:t>
            </a:r>
          </a:p>
        </p:txBody>
      </p:sp>
    </p:spTree>
    <p:extLst>
      <p:ext uri="{BB962C8B-B14F-4D97-AF65-F5344CB8AC3E}">
        <p14:creationId xmlns:p14="http://schemas.microsoft.com/office/powerpoint/2010/main" val="66344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ab\Desktop\20171218_1259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5884" r="3223" b="10291"/>
          <a:stretch/>
        </p:blipFill>
        <p:spPr bwMode="auto">
          <a:xfrm>
            <a:off x="323138" y="2420888"/>
            <a:ext cx="860001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0649"/>
            <a:ext cx="8572500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30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608512" cy="4637112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</a:rPr>
              <a:t>У хозяев в каждом доме</a:t>
            </a:r>
          </a:p>
          <a:p>
            <a:pPr marL="0" lvl="0" indent="0">
              <a:buNone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</a:rPr>
              <a:t>Есть что-то такое, что всем дорогО</a:t>
            </a:r>
          </a:p>
          <a:p>
            <a:pPr marL="0" lvl="0" indent="0">
              <a:buNone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</a:rPr>
              <a:t> О прошлом семьи расскажет оно,</a:t>
            </a:r>
          </a:p>
          <a:p>
            <a:pPr marL="0" lvl="0" indent="0">
              <a:buNone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</a:rPr>
              <a:t> О том, что в семье этой  было давно.</a:t>
            </a:r>
          </a:p>
          <a:p>
            <a:pPr marL="0" lvl="0" indent="0">
              <a:buNone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</a:rPr>
              <a:t> Семейной реликвией это зовётся,</a:t>
            </a:r>
          </a:p>
          <a:p>
            <a:pPr marL="0" lvl="0" indent="0">
              <a:buNone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</a:rPr>
              <a:t> И память о ней мы свято храним.</a:t>
            </a:r>
          </a:p>
          <a:p>
            <a:pPr marL="0" lvl="0" indent="0">
              <a:buNone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</a:rPr>
              <a:t>Откроем коробку, достанем игрушки</a:t>
            </a:r>
          </a:p>
          <a:p>
            <a:pPr marL="0" lvl="0" indent="0">
              <a:buNone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</a:rPr>
              <a:t>И детям о них расскажем своим.</a:t>
            </a:r>
          </a:p>
          <a:p>
            <a:pPr marL="0" lvl="0" indent="0">
              <a:buNone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</a:rPr>
              <a:t>Пополним коллекцию новой игрушкой</a:t>
            </a:r>
          </a:p>
          <a:p>
            <a:pPr marL="0" lvl="0" indent="0">
              <a:buNone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</a:rPr>
              <a:t>Счастливого ей пожелаем пути.</a:t>
            </a:r>
          </a:p>
          <a:p>
            <a:pPr marL="0" lvl="0" indent="0">
              <a:buNone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</a:rPr>
              <a:t>Чтоб в будущем все поколения наши</a:t>
            </a:r>
          </a:p>
          <a:p>
            <a:pPr marL="0" lvl="0" indent="0">
              <a:buNone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</a:rPr>
              <a:t>Традицию эту продолжить могл</a:t>
            </a:r>
            <a:r>
              <a:rPr lang="ru-RU" sz="2000" b="1" dirty="0">
                <a:solidFill>
                  <a:srgbClr val="9BBB59">
                    <a:lumMod val="50000"/>
                  </a:srgbClr>
                </a:solidFill>
              </a:rPr>
              <a:t>и!</a:t>
            </a:r>
          </a:p>
          <a:p>
            <a:endParaRPr lang="ru-RU" dirty="0"/>
          </a:p>
        </p:txBody>
      </p:sp>
      <p:pic>
        <p:nvPicPr>
          <p:cNvPr id="2050" name="Picture 2" descr="C:\Users\lab\Desktop\Светлана Юрьевна\игруш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4" t="54115" r="33996" b="3229"/>
          <a:stretch/>
        </p:blipFill>
        <p:spPr bwMode="auto">
          <a:xfrm>
            <a:off x="95198" y="4280386"/>
            <a:ext cx="1469572" cy="20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b\Desktop\20171217_19491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6" t="5196" r="34604"/>
          <a:stretch/>
        </p:blipFill>
        <p:spPr bwMode="auto">
          <a:xfrm rot="5400000">
            <a:off x="1229188" y="1803260"/>
            <a:ext cx="2843369" cy="32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405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153</TotalTime>
  <Words>262</Words>
  <Application>Microsoft Office PowerPoint</Application>
  <PresentationFormat>Экран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ЕГН</dc:creator>
  <cp:lastModifiedBy>lab</cp:lastModifiedBy>
  <cp:revision>10</cp:revision>
  <dcterms:created xsi:type="dcterms:W3CDTF">2017-12-16T14:11:34Z</dcterms:created>
  <dcterms:modified xsi:type="dcterms:W3CDTF">2017-12-18T08:06:31Z</dcterms:modified>
</cp:coreProperties>
</file>